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199975" cy="19200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37" userDrawn="1">
          <p15:clr>
            <a:srgbClr val="A4A3A4"/>
          </p15:clr>
        </p15:guide>
        <p15:guide id="2" pos="6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FB3"/>
    <a:srgbClr val="CB2FAD"/>
    <a:srgbClr val="AC4E98"/>
    <a:srgbClr val="FA4848"/>
    <a:srgbClr val="9CBEB6"/>
    <a:srgbClr val="FDC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40" autoAdjust="0"/>
    <p:restoredTop sz="94660" autoAdjust="0"/>
  </p:normalViewPr>
  <p:slideViewPr>
    <p:cSldViewPr snapToGrid="0">
      <p:cViewPr>
        <p:scale>
          <a:sx n="40" d="100"/>
          <a:sy n="40" d="100"/>
        </p:scale>
        <p:origin x="-2400" y="-228"/>
      </p:cViewPr>
      <p:guideLst>
        <p:guide orient="horz" pos="6048"/>
        <p:guide pos="7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9" y="3142357"/>
            <a:ext cx="21419979" cy="6684728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0084873"/>
            <a:ext cx="18899982" cy="4635751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8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00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1022265"/>
            <a:ext cx="5433744" cy="1627180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022265"/>
            <a:ext cx="15986234" cy="1627180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0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2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6" y="4786875"/>
            <a:ext cx="21734978" cy="7987004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6" y="12849439"/>
            <a:ext cx="21734978" cy="4200177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1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5111327"/>
            <a:ext cx="10709990" cy="1218274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7" y="5111327"/>
            <a:ext cx="10709990" cy="1218274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1022270"/>
            <a:ext cx="21734978" cy="371126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4" y="4706868"/>
            <a:ext cx="10660769" cy="2306763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4" y="7013631"/>
            <a:ext cx="10660769" cy="103159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4706868"/>
            <a:ext cx="10713271" cy="2306763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7013631"/>
            <a:ext cx="10713271" cy="103159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15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1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280054"/>
            <a:ext cx="8127648" cy="448019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1" y="2764565"/>
            <a:ext cx="12757488" cy="13645023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1" y="5760245"/>
            <a:ext cx="8127648" cy="10671564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86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280054"/>
            <a:ext cx="8127648" cy="448019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1" y="2764565"/>
            <a:ext cx="12757488" cy="13645023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1" y="5760245"/>
            <a:ext cx="8127648" cy="10671564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60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022270"/>
            <a:ext cx="21734978" cy="3711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5111327"/>
            <a:ext cx="21734978" cy="12182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9" y="17796314"/>
            <a:ext cx="5669994" cy="10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3BA56-5E51-4966-BE6C-4F5F5176C4CA}" type="datetimeFigureOut">
              <a:rPr lang="fr-FR" smtClean="0"/>
              <a:t>23/03/2018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3" y="17796314"/>
            <a:ext cx="8504991" cy="10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7796314"/>
            <a:ext cx="5669994" cy="1022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B824-3028-452E-8A24-5001C0097B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1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xmlns="" id="{327157DE-A489-4618-A00F-51F1BFF56AF1}"/>
              </a:ext>
            </a:extLst>
          </p:cNvPr>
          <p:cNvSpPr/>
          <p:nvPr/>
        </p:nvSpPr>
        <p:spPr>
          <a:xfrm>
            <a:off x="94747" y="4916340"/>
            <a:ext cx="5460886" cy="1014515"/>
          </a:xfrm>
          <a:prstGeom prst="flowChartProces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Plainte </a:t>
            </a:r>
            <a:r>
              <a:rPr lang="fr-FR" sz="2800" b="1" dirty="0" smtClean="0">
                <a:solidFill>
                  <a:schemeClr val="bg1"/>
                </a:solidFill>
              </a:rPr>
              <a:t>déposée </a:t>
            </a:r>
          </a:p>
        </p:txBody>
      </p:sp>
      <p:sp>
        <p:nvSpPr>
          <p:cNvPr id="6" name="Organigramme : Procédé 5">
            <a:extLst>
              <a:ext uri="{FF2B5EF4-FFF2-40B4-BE49-F238E27FC236}">
                <a16:creationId xmlns:a16="http://schemas.microsoft.com/office/drawing/2014/main" xmlns="" id="{89224AA4-86AC-4017-AD3F-41161350471C}"/>
              </a:ext>
            </a:extLst>
          </p:cNvPr>
          <p:cNvSpPr/>
          <p:nvPr/>
        </p:nvSpPr>
        <p:spPr>
          <a:xfrm>
            <a:off x="9869546" y="4916340"/>
            <a:ext cx="5460886" cy="1014515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Demande de </a:t>
            </a:r>
            <a:r>
              <a:rPr lang="fr-FR" sz="2800" b="1" dirty="0" smtClean="0">
                <a:solidFill>
                  <a:schemeClr val="bg1"/>
                </a:solidFill>
              </a:rPr>
              <a:t>clémence </a:t>
            </a:r>
          </a:p>
        </p:txBody>
      </p:sp>
      <p:sp>
        <p:nvSpPr>
          <p:cNvPr id="7" name="Organigramme : Procédé 6">
            <a:extLst>
              <a:ext uri="{FF2B5EF4-FFF2-40B4-BE49-F238E27FC236}">
                <a16:creationId xmlns:a16="http://schemas.microsoft.com/office/drawing/2014/main" xmlns="" id="{91236249-587B-454D-89E4-04F39AF15791}"/>
              </a:ext>
            </a:extLst>
          </p:cNvPr>
          <p:cNvSpPr/>
          <p:nvPr/>
        </p:nvSpPr>
        <p:spPr>
          <a:xfrm>
            <a:off x="19612767" y="4916340"/>
            <a:ext cx="5460886" cy="1014515"/>
          </a:xfrm>
          <a:prstGeom prst="flowChartProcess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Autosaisine de </a:t>
            </a:r>
            <a:r>
              <a:rPr lang="fr-FR" sz="2800" b="1" dirty="0" smtClean="0">
                <a:solidFill>
                  <a:schemeClr val="bg1"/>
                </a:solidFill>
              </a:rPr>
              <a:t>l’autorité </a:t>
            </a:r>
          </a:p>
        </p:txBody>
      </p:sp>
      <p:sp>
        <p:nvSpPr>
          <p:cNvPr id="11" name="Organigramme : Procédé 10">
            <a:extLst>
              <a:ext uri="{FF2B5EF4-FFF2-40B4-BE49-F238E27FC236}">
                <a16:creationId xmlns:a16="http://schemas.microsoft.com/office/drawing/2014/main" xmlns="" id="{6F563433-270C-4B79-810B-7D88A4281D66}"/>
              </a:ext>
            </a:extLst>
          </p:cNvPr>
          <p:cNvSpPr/>
          <p:nvPr/>
        </p:nvSpPr>
        <p:spPr>
          <a:xfrm>
            <a:off x="5699423" y="6937906"/>
            <a:ext cx="13801127" cy="1014901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Instruction du </a:t>
            </a:r>
            <a:r>
              <a:rPr lang="fr-FR" sz="2400" b="1" dirty="0" smtClean="0"/>
              <a:t>dossier par le service d’instruction</a:t>
            </a:r>
          </a:p>
        </p:txBody>
      </p:sp>
      <p:cxnSp>
        <p:nvCxnSpPr>
          <p:cNvPr id="17" name="Connecteur : en angle 16">
            <a:extLst>
              <a:ext uri="{FF2B5EF4-FFF2-40B4-BE49-F238E27FC236}">
                <a16:creationId xmlns:a16="http://schemas.microsoft.com/office/drawing/2014/main" xmlns="" id="{DD8EDC58-0AA4-4C8F-8113-B8332837FD00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3549469" y="5206574"/>
            <a:ext cx="1520424" cy="2968984"/>
          </a:xfrm>
          <a:prstGeom prst="bentConnector2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xmlns="" id="{854363FD-2185-4043-863B-8261DDCEE20A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12599987" y="5930854"/>
            <a:ext cx="3" cy="100705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 : en angle 23">
            <a:extLst>
              <a:ext uri="{FF2B5EF4-FFF2-40B4-BE49-F238E27FC236}">
                <a16:creationId xmlns:a16="http://schemas.microsoft.com/office/drawing/2014/main" xmlns="" id="{4A6C18A1-4CD9-4EB6-AEF1-C8D5B4784BA4}"/>
              </a:ext>
            </a:extLst>
          </p:cNvPr>
          <p:cNvCxnSpPr>
            <a:stCxn id="7" idx="2"/>
            <a:endCxn id="11" idx="3"/>
          </p:cNvCxnSpPr>
          <p:nvPr/>
        </p:nvCxnSpPr>
        <p:spPr>
          <a:xfrm rot="5400000">
            <a:off x="20164629" y="5266775"/>
            <a:ext cx="1514502" cy="2842660"/>
          </a:xfrm>
          <a:prstGeom prst="bentConnector2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62B1A65A-CAEB-4437-84E2-87690DDCCAE7}"/>
              </a:ext>
            </a:extLst>
          </p:cNvPr>
          <p:cNvGrpSpPr/>
          <p:nvPr/>
        </p:nvGrpSpPr>
        <p:grpSpPr>
          <a:xfrm>
            <a:off x="1648208" y="9132205"/>
            <a:ext cx="21903558" cy="1283424"/>
            <a:chOff x="1399471" y="5825773"/>
            <a:chExt cx="16689148" cy="1684421"/>
          </a:xfr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66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grpSpPr>
        <p:sp>
          <p:nvSpPr>
            <p:cNvPr id="25" name="Organigramme : Procédé 24">
              <a:extLst>
                <a:ext uri="{FF2B5EF4-FFF2-40B4-BE49-F238E27FC236}">
                  <a16:creationId xmlns:a16="http://schemas.microsoft.com/office/drawing/2014/main" xmlns="" id="{C6C55648-29AE-4CDF-A87E-17124EA9C8ED}"/>
                </a:ext>
              </a:extLst>
            </p:cNvPr>
            <p:cNvSpPr/>
            <p:nvPr/>
          </p:nvSpPr>
          <p:spPr>
            <a:xfrm>
              <a:off x="1399471" y="5825773"/>
              <a:ext cx="3230413" cy="1684421"/>
            </a:xfrm>
            <a:prstGeom prst="flowChartProcess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b="1" dirty="0" smtClean="0"/>
                <a:t>Irrecevabilité ou rejet</a:t>
              </a:r>
            </a:p>
          </p:txBody>
        </p:sp>
        <p:sp>
          <p:nvSpPr>
            <p:cNvPr id="29" name="Organigramme : Procédé 28">
              <a:extLst>
                <a:ext uri="{FF2B5EF4-FFF2-40B4-BE49-F238E27FC236}">
                  <a16:creationId xmlns:a16="http://schemas.microsoft.com/office/drawing/2014/main" xmlns="" id="{ED53DCB1-4FBD-4019-AD3B-C80D1F44D456}"/>
                </a:ext>
              </a:extLst>
            </p:cNvPr>
            <p:cNvSpPr/>
            <p:nvPr/>
          </p:nvSpPr>
          <p:spPr>
            <a:xfrm>
              <a:off x="5867382" y="5825773"/>
              <a:ext cx="3230413" cy="1684421"/>
            </a:xfrm>
            <a:prstGeom prst="flowChartProcess">
              <a:avLst/>
            </a:prstGeom>
            <a:solidFill>
              <a:srgbClr val="DB1FB3"/>
            </a:solidFill>
            <a:ln>
              <a:solidFill>
                <a:srgbClr val="7030A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Evaluation préliminaire des pratiques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rganigramme : Procédé 29">
              <a:extLst>
                <a:ext uri="{FF2B5EF4-FFF2-40B4-BE49-F238E27FC236}">
                  <a16:creationId xmlns:a16="http://schemas.microsoft.com/office/drawing/2014/main" xmlns="" id="{4E8ABE64-9B14-4475-AE46-AB922F8AFD53}"/>
                </a:ext>
              </a:extLst>
            </p:cNvPr>
            <p:cNvSpPr/>
            <p:nvPr/>
          </p:nvSpPr>
          <p:spPr>
            <a:xfrm>
              <a:off x="10371961" y="5825773"/>
              <a:ext cx="3230413" cy="1684421"/>
            </a:xfrm>
            <a:prstGeom prst="flowChartProcess">
              <a:avLst/>
            </a:prstGeom>
            <a:gradFill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b="1" dirty="0">
                  <a:solidFill>
                    <a:schemeClr val="tx1"/>
                  </a:solidFill>
                </a:rPr>
                <a:t>Notification </a:t>
              </a:r>
              <a:r>
                <a:rPr lang="fr-FR" sz="2400" b="1" dirty="0" smtClean="0">
                  <a:solidFill>
                    <a:schemeClr val="tx1"/>
                  </a:solidFill>
                </a:rPr>
                <a:t>des griefs par le Rapporteur général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Organigramme : Procédé 30">
              <a:extLst>
                <a:ext uri="{FF2B5EF4-FFF2-40B4-BE49-F238E27FC236}">
                  <a16:creationId xmlns:a16="http://schemas.microsoft.com/office/drawing/2014/main" xmlns="" id="{61757150-268C-469D-9A69-61F5B089596E}"/>
                </a:ext>
              </a:extLst>
            </p:cNvPr>
            <p:cNvSpPr/>
            <p:nvPr/>
          </p:nvSpPr>
          <p:spPr>
            <a:xfrm>
              <a:off x="14858206" y="5825773"/>
              <a:ext cx="3230413" cy="1684421"/>
            </a:xfrm>
            <a:prstGeom prst="flowChartProcess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2400" b="1" dirty="0" smtClean="0"/>
                <a:t>Proposition de non-lieu</a:t>
              </a:r>
              <a:endParaRPr lang="fr-FR" sz="2400" b="1" dirty="0"/>
            </a:p>
          </p:txBody>
        </p:sp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C64A07AF-FD20-4A96-B50C-F08EAE87DA64}"/>
              </a:ext>
            </a:extLst>
          </p:cNvPr>
          <p:cNvCxnSpPr>
            <a:stCxn id="11" idx="2"/>
          </p:cNvCxnSpPr>
          <p:nvPr/>
        </p:nvCxnSpPr>
        <p:spPr>
          <a:xfrm>
            <a:off x="12599987" y="7952809"/>
            <a:ext cx="0" cy="512983"/>
          </a:xfrm>
          <a:prstGeom prst="line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 : en angle 35">
            <a:extLst>
              <a:ext uri="{FF2B5EF4-FFF2-40B4-BE49-F238E27FC236}">
                <a16:creationId xmlns:a16="http://schemas.microsoft.com/office/drawing/2014/main" xmlns="" id="{70348D0F-9C4F-4F96-B562-9D73BF0A5C52}"/>
              </a:ext>
            </a:extLst>
          </p:cNvPr>
          <p:cNvCxnSpPr>
            <a:endCxn id="31" idx="0"/>
          </p:cNvCxnSpPr>
          <p:nvPr/>
        </p:nvCxnSpPr>
        <p:spPr>
          <a:xfrm>
            <a:off x="12599987" y="8535395"/>
            <a:ext cx="8831913" cy="596808"/>
          </a:xfrm>
          <a:prstGeom prst="bentConnector2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xmlns="" id="{61EDAF90-9DC1-4938-9435-CFB12F3E12BD}"/>
              </a:ext>
            </a:extLst>
          </p:cNvPr>
          <p:cNvCxnSpPr>
            <a:endCxn id="25" idx="0"/>
          </p:cNvCxnSpPr>
          <p:nvPr/>
        </p:nvCxnSpPr>
        <p:spPr>
          <a:xfrm rot="10800000" flipV="1">
            <a:off x="3768080" y="8535395"/>
            <a:ext cx="8831911" cy="596808"/>
          </a:xfrm>
          <a:prstGeom prst="bentConnector2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xmlns="" id="{B47AAA0B-617A-4D8E-A4CB-39A53C65418E}"/>
              </a:ext>
            </a:extLst>
          </p:cNvPr>
          <p:cNvCxnSpPr>
            <a:cxnSpLocks/>
          </p:cNvCxnSpPr>
          <p:nvPr/>
        </p:nvCxnSpPr>
        <p:spPr>
          <a:xfrm>
            <a:off x="15543114" y="8535395"/>
            <a:ext cx="0" cy="52720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xmlns="" id="{5E938093-314E-4F56-9ED3-357B8737FF65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9631956" y="8535395"/>
            <a:ext cx="1" cy="59680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rganigramme : Procédé 49">
            <a:extLst>
              <a:ext uri="{FF2B5EF4-FFF2-40B4-BE49-F238E27FC236}">
                <a16:creationId xmlns:a16="http://schemas.microsoft.com/office/drawing/2014/main" xmlns="" id="{459B993A-7CBE-4796-9E88-0B95911D2B8F}"/>
              </a:ext>
            </a:extLst>
          </p:cNvPr>
          <p:cNvSpPr/>
          <p:nvPr/>
        </p:nvSpPr>
        <p:spPr>
          <a:xfrm>
            <a:off x="11298895" y="11295426"/>
            <a:ext cx="6916915" cy="5968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Consultation du dossier et observations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1" name="Organigramme : Procédé 50">
            <a:extLst>
              <a:ext uri="{FF2B5EF4-FFF2-40B4-BE49-F238E27FC236}">
                <a16:creationId xmlns:a16="http://schemas.microsoft.com/office/drawing/2014/main" xmlns="" id="{A24BB444-3C08-484A-888B-66428DA1E25A}"/>
              </a:ext>
            </a:extLst>
          </p:cNvPr>
          <p:cNvSpPr/>
          <p:nvPr/>
        </p:nvSpPr>
        <p:spPr>
          <a:xfrm>
            <a:off x="11298894" y="12301292"/>
            <a:ext cx="6916916" cy="339198"/>
          </a:xfrm>
          <a:prstGeom prst="flowChartProcess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Rapport de l’instruction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6" name="Organigramme : Procédé 55">
            <a:extLst>
              <a:ext uri="{FF2B5EF4-FFF2-40B4-BE49-F238E27FC236}">
                <a16:creationId xmlns:a16="http://schemas.microsoft.com/office/drawing/2014/main" xmlns="" id="{112CE935-FC58-4294-9C88-AE49123F4A55}"/>
              </a:ext>
            </a:extLst>
          </p:cNvPr>
          <p:cNvSpPr/>
          <p:nvPr/>
        </p:nvSpPr>
        <p:spPr>
          <a:xfrm>
            <a:off x="363894" y="14424186"/>
            <a:ext cx="4239733" cy="1283424"/>
          </a:xfrm>
          <a:prstGeom prst="flowChartProcess">
            <a:avLst/>
          </a:prstGeom>
          <a:solidFill>
            <a:srgbClr val="DB1FB3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Décision constatant les </a:t>
            </a:r>
            <a:r>
              <a:rPr lang="fr-FR" sz="2400" b="1" dirty="0" smtClean="0">
                <a:solidFill>
                  <a:schemeClr val="tx1"/>
                </a:solidFill>
              </a:rPr>
              <a:t>engagements</a:t>
            </a:r>
          </a:p>
        </p:txBody>
      </p:sp>
      <p:sp>
        <p:nvSpPr>
          <p:cNvPr id="58" name="Organigramme : Procédé 57">
            <a:extLst>
              <a:ext uri="{FF2B5EF4-FFF2-40B4-BE49-F238E27FC236}">
                <a16:creationId xmlns:a16="http://schemas.microsoft.com/office/drawing/2014/main" xmlns="" id="{BFC03148-4E64-45C9-B5B7-03A4CBBBD77C}"/>
              </a:ext>
            </a:extLst>
          </p:cNvPr>
          <p:cNvSpPr/>
          <p:nvPr/>
        </p:nvSpPr>
        <p:spPr>
          <a:xfrm>
            <a:off x="13687743" y="14424186"/>
            <a:ext cx="4239733" cy="128342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 smtClean="0"/>
              <a:t>Décision de non-lieu</a:t>
            </a:r>
            <a:endParaRPr lang="fr-FR" sz="2400" b="1" dirty="0"/>
          </a:p>
        </p:txBody>
      </p:sp>
      <p:sp>
        <p:nvSpPr>
          <p:cNvPr id="57" name="Organigramme : Procédé 56">
            <a:extLst>
              <a:ext uri="{FF2B5EF4-FFF2-40B4-BE49-F238E27FC236}">
                <a16:creationId xmlns:a16="http://schemas.microsoft.com/office/drawing/2014/main" xmlns="" id="{65317B91-E597-46FF-91F0-FD501C45E454}"/>
              </a:ext>
            </a:extLst>
          </p:cNvPr>
          <p:cNvSpPr/>
          <p:nvPr/>
        </p:nvSpPr>
        <p:spPr>
          <a:xfrm>
            <a:off x="7059161" y="14458053"/>
            <a:ext cx="4239733" cy="1283424"/>
          </a:xfrm>
          <a:prstGeom prst="flowChartProcess">
            <a:avLst/>
          </a:prstGeom>
          <a:solidFill>
            <a:srgbClr val="FA4848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 smtClean="0"/>
              <a:t>Sanction</a:t>
            </a:r>
            <a:endParaRPr lang="fr-FR" sz="2400" b="1" dirty="0"/>
          </a:p>
        </p:txBody>
      </p:sp>
      <p:sp>
        <p:nvSpPr>
          <p:cNvPr id="59" name="Organigramme : Procédé 58">
            <a:extLst>
              <a:ext uri="{FF2B5EF4-FFF2-40B4-BE49-F238E27FC236}">
                <a16:creationId xmlns:a16="http://schemas.microsoft.com/office/drawing/2014/main" xmlns="" id="{06A2C954-F565-46C9-8031-AA95565742E0}"/>
              </a:ext>
            </a:extLst>
          </p:cNvPr>
          <p:cNvSpPr/>
          <p:nvPr/>
        </p:nvSpPr>
        <p:spPr>
          <a:xfrm>
            <a:off x="20596347" y="14424185"/>
            <a:ext cx="4239733" cy="1283424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Retour à</a:t>
            </a:r>
            <a:r>
              <a:rPr lang="fr-FR" b="1" dirty="0"/>
              <a:t> </a:t>
            </a:r>
            <a:r>
              <a:rPr lang="fr-FR" sz="2400" b="1" dirty="0"/>
              <a:t>l’instruction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4D5F6029-EAA9-46E4-B78A-B0D9CBC05750}"/>
              </a:ext>
            </a:extLst>
          </p:cNvPr>
          <p:cNvCxnSpPr>
            <a:stCxn id="31" idx="2"/>
          </p:cNvCxnSpPr>
          <p:nvPr/>
        </p:nvCxnSpPr>
        <p:spPr>
          <a:xfrm>
            <a:off x="21431900" y="10415629"/>
            <a:ext cx="0" cy="872635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 : en angle 48">
            <a:extLst>
              <a:ext uri="{FF2B5EF4-FFF2-40B4-BE49-F238E27FC236}">
                <a16:creationId xmlns:a16="http://schemas.microsoft.com/office/drawing/2014/main" xmlns="" id="{2E787FFB-114C-45E0-9FFE-5E14C3A00EB2}"/>
              </a:ext>
            </a:extLst>
          </p:cNvPr>
          <p:cNvCxnSpPr/>
          <p:nvPr/>
        </p:nvCxnSpPr>
        <p:spPr>
          <a:xfrm rot="10800000" flipV="1">
            <a:off x="17927476" y="13478799"/>
            <a:ext cx="3514114" cy="1594283"/>
          </a:xfrm>
          <a:prstGeom prst="bentConnector3">
            <a:avLst/>
          </a:prstGeom>
          <a:ln w="508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rganigramme : Procédé 59">
            <a:extLst>
              <a:ext uri="{FF2B5EF4-FFF2-40B4-BE49-F238E27FC236}">
                <a16:creationId xmlns:a16="http://schemas.microsoft.com/office/drawing/2014/main" xmlns="" id="{12A0F377-D59E-4A26-9590-3E4ABE48721B}"/>
              </a:ext>
            </a:extLst>
          </p:cNvPr>
          <p:cNvSpPr/>
          <p:nvPr/>
        </p:nvSpPr>
        <p:spPr>
          <a:xfrm>
            <a:off x="363894" y="17242483"/>
            <a:ext cx="24472189" cy="596808"/>
          </a:xfrm>
          <a:prstGeom prst="flowChart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Recours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possible devant la Cour d’appel de Paris dans le délai d’un mois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xmlns="" id="{836A0D95-E5DB-457B-8B40-F922C16BFC0B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15807610" y="15707610"/>
            <a:ext cx="0" cy="1534873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xmlns="" id="{77B18488-AACB-4723-84C0-E26579A550A8}"/>
              </a:ext>
            </a:extLst>
          </p:cNvPr>
          <p:cNvCxnSpPr>
            <a:stCxn id="57" idx="2"/>
          </p:cNvCxnSpPr>
          <p:nvPr/>
        </p:nvCxnSpPr>
        <p:spPr>
          <a:xfrm flipH="1">
            <a:off x="9179027" y="15741477"/>
            <a:ext cx="1" cy="153487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xmlns="" id="{0E746FDE-EAE6-42DA-B041-D399EF89EAB3}"/>
              </a:ext>
            </a:extLst>
          </p:cNvPr>
          <p:cNvCxnSpPr/>
          <p:nvPr/>
        </p:nvCxnSpPr>
        <p:spPr>
          <a:xfrm>
            <a:off x="2483759" y="13045477"/>
            <a:ext cx="0" cy="63337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Connecteur droit avec flèche 105">
            <a:extLst>
              <a:ext uri="{FF2B5EF4-FFF2-40B4-BE49-F238E27FC236}">
                <a16:creationId xmlns:a16="http://schemas.microsoft.com/office/drawing/2014/main" xmlns="" id="{F32F2AEC-3E36-4111-B6C7-753493BB40B4}"/>
              </a:ext>
            </a:extLst>
          </p:cNvPr>
          <p:cNvCxnSpPr/>
          <p:nvPr/>
        </p:nvCxnSpPr>
        <p:spPr>
          <a:xfrm>
            <a:off x="5084625" y="10415629"/>
            <a:ext cx="0" cy="6826853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>
            <a:extLst>
              <a:ext uri="{FF2B5EF4-FFF2-40B4-BE49-F238E27FC236}">
                <a16:creationId xmlns:a16="http://schemas.microsoft.com/office/drawing/2014/main" xmlns="" id="{9AF9DAC1-3AE3-4C7B-9565-4A377CD9CCA4}"/>
              </a:ext>
            </a:extLst>
          </p:cNvPr>
          <p:cNvCxnSpPr>
            <a:stCxn id="28" idx="1"/>
          </p:cNvCxnSpPr>
          <p:nvPr/>
        </p:nvCxnSpPr>
        <p:spPr>
          <a:xfrm flipH="1">
            <a:off x="10700877" y="13994307"/>
            <a:ext cx="2518580" cy="429878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xmlns="" id="{E3BDCE71-4A79-4705-951A-CB2791FB11A6}"/>
              </a:ext>
            </a:extLst>
          </p:cNvPr>
          <p:cNvCxnSpPr>
            <a:cxnSpLocks/>
          </p:cNvCxnSpPr>
          <p:nvPr/>
        </p:nvCxnSpPr>
        <p:spPr>
          <a:xfrm>
            <a:off x="14542765" y="14146708"/>
            <a:ext cx="2129" cy="277477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>
            <a:extLst>
              <a:ext uri="{FF2B5EF4-FFF2-40B4-BE49-F238E27FC236}">
                <a16:creationId xmlns:a16="http://schemas.microsoft.com/office/drawing/2014/main" xmlns="" id="{81BE9E28-34BA-4E0D-8BA1-6F3F7C421029}"/>
              </a:ext>
            </a:extLst>
          </p:cNvPr>
          <p:cNvCxnSpPr>
            <a:stCxn id="56" idx="2"/>
          </p:cNvCxnSpPr>
          <p:nvPr/>
        </p:nvCxnSpPr>
        <p:spPr>
          <a:xfrm flipH="1">
            <a:off x="2483760" y="15707610"/>
            <a:ext cx="1" cy="153487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xmlns="" id="{5E938093-314E-4F56-9ED3-357B8737FF65}"/>
              </a:ext>
            </a:extLst>
          </p:cNvPr>
          <p:cNvCxnSpPr>
            <a:cxnSpLocks/>
          </p:cNvCxnSpPr>
          <p:nvPr/>
        </p:nvCxnSpPr>
        <p:spPr>
          <a:xfrm>
            <a:off x="15543957" y="10386936"/>
            <a:ext cx="0" cy="860413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xmlns="" id="{5E938093-314E-4F56-9ED3-357B8737FF65}"/>
              </a:ext>
            </a:extLst>
          </p:cNvPr>
          <p:cNvCxnSpPr>
            <a:cxnSpLocks/>
          </p:cNvCxnSpPr>
          <p:nvPr/>
        </p:nvCxnSpPr>
        <p:spPr>
          <a:xfrm flipH="1">
            <a:off x="14499055" y="11927164"/>
            <a:ext cx="1" cy="374128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xmlns="" id="{9AF9DAC1-3AE3-4C7B-9565-4A377CD9CCA4}"/>
              </a:ext>
            </a:extLst>
          </p:cNvPr>
          <p:cNvCxnSpPr/>
          <p:nvPr/>
        </p:nvCxnSpPr>
        <p:spPr>
          <a:xfrm>
            <a:off x="21434255" y="13478801"/>
            <a:ext cx="14670" cy="1004492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 rot="10800000" flipV="1">
            <a:off x="1672269" y="1602174"/>
            <a:ext cx="21068008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ysClr val="windowText" lastClr="000000"/>
                </a:solidFill>
              </a:rPr>
              <a:t>Schéma de la procédure contentieuse devant l’Autorité de la Concurrence en matière de pratiques anticoncurrentielles (Titre II du Livre IV du Code de commerce : entente, abus de position dominante…)</a:t>
            </a:r>
            <a:endParaRPr lang="fr-FR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312033" y="11295426"/>
            <a:ext cx="4239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Consultation du dossier par les parties et le commissaire du Gouvernement</a:t>
            </a:r>
            <a:endParaRPr lang="fr-FR" sz="2000" dirty="0"/>
          </a:p>
        </p:txBody>
      </p: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xmlns="" id="{4D5F6029-EAA9-46E4-B78A-B0D9CBC05750}"/>
              </a:ext>
            </a:extLst>
          </p:cNvPr>
          <p:cNvCxnSpPr/>
          <p:nvPr/>
        </p:nvCxnSpPr>
        <p:spPr>
          <a:xfrm flipH="1">
            <a:off x="21431899" y="11892234"/>
            <a:ext cx="1" cy="1046660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9856816" y="12938894"/>
            <a:ext cx="3460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Séance de l’Autorité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3219457" y="13794252"/>
            <a:ext cx="2588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Séance de l’Autorité</a:t>
            </a:r>
            <a:endParaRPr lang="fr-FR" sz="2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363894" y="12640490"/>
            <a:ext cx="3945787" cy="461665"/>
          </a:xfrm>
          <a:prstGeom prst="rect">
            <a:avLst/>
          </a:prstGeom>
          <a:solidFill>
            <a:srgbClr val="DB1FB3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Proposition d’engagements </a:t>
            </a:r>
            <a:endParaRPr lang="fr-FR" sz="2400" b="1" dirty="0"/>
          </a:p>
        </p:txBody>
      </p:sp>
      <p:cxnSp>
        <p:nvCxnSpPr>
          <p:cNvPr id="52" name="Connecteur en angle 51"/>
          <p:cNvCxnSpPr>
            <a:stCxn id="29" idx="2"/>
          </p:cNvCxnSpPr>
          <p:nvPr/>
        </p:nvCxnSpPr>
        <p:spPr>
          <a:xfrm rot="5400000">
            <a:off x="5609158" y="9116153"/>
            <a:ext cx="2723320" cy="5322273"/>
          </a:xfrm>
          <a:prstGeom prst="bentConnector2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xmlns="" id="{77B18488-AACB-4723-84C0-E26579A550A8}"/>
              </a:ext>
            </a:extLst>
          </p:cNvPr>
          <p:cNvCxnSpPr>
            <a:stCxn id="28" idx="3"/>
          </p:cNvCxnSpPr>
          <p:nvPr/>
        </p:nvCxnSpPr>
        <p:spPr>
          <a:xfrm>
            <a:off x="15807608" y="13994307"/>
            <a:ext cx="4788739" cy="463746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914400" y="13629000"/>
            <a:ext cx="3395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Séance de l’Autorité</a:t>
            </a:r>
            <a:endParaRPr lang="fr-FR" sz="2000" dirty="0"/>
          </a:p>
        </p:txBody>
      </p: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xmlns="" id="{5E938093-314E-4F56-9ED3-357B8737FF65}"/>
              </a:ext>
            </a:extLst>
          </p:cNvPr>
          <p:cNvCxnSpPr>
            <a:cxnSpLocks/>
          </p:cNvCxnSpPr>
          <p:nvPr/>
        </p:nvCxnSpPr>
        <p:spPr>
          <a:xfrm flipH="1">
            <a:off x="14499057" y="12635995"/>
            <a:ext cx="2128" cy="409482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12339309" y="13017136"/>
            <a:ext cx="431949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Mémoire en réponse</a:t>
            </a:r>
            <a:endParaRPr lang="fr-FR" sz="2400" b="1" dirty="0">
              <a:solidFill>
                <a:schemeClr val="bg1"/>
              </a:solidFill>
            </a:endParaRPr>
          </a:p>
        </p:txBody>
      </p: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xmlns="" id="{5E938093-314E-4F56-9ED3-357B8737FF65}"/>
              </a:ext>
            </a:extLst>
          </p:cNvPr>
          <p:cNvCxnSpPr>
            <a:cxnSpLocks/>
            <a:stCxn id="81" idx="2"/>
          </p:cNvCxnSpPr>
          <p:nvPr/>
        </p:nvCxnSpPr>
        <p:spPr>
          <a:xfrm>
            <a:off x="14499057" y="13478801"/>
            <a:ext cx="14475" cy="425789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xmlns="" id="{E3BDCE71-4A79-4705-951A-CB2791FB11A6}"/>
              </a:ext>
            </a:extLst>
          </p:cNvPr>
          <p:cNvCxnSpPr>
            <a:cxnSpLocks/>
          </p:cNvCxnSpPr>
          <p:nvPr/>
        </p:nvCxnSpPr>
        <p:spPr>
          <a:xfrm>
            <a:off x="2483759" y="14029110"/>
            <a:ext cx="2" cy="454183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6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122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</dc:creator>
  <cp:lastModifiedBy>Elsa TODESCO-BONNIN</cp:lastModifiedBy>
  <cp:revision>48</cp:revision>
  <dcterms:created xsi:type="dcterms:W3CDTF">2018-03-20T04:43:39Z</dcterms:created>
  <dcterms:modified xsi:type="dcterms:W3CDTF">2018-03-23T05:52:26Z</dcterms:modified>
</cp:coreProperties>
</file>